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73" r:id="rId7"/>
    <p:sldId id="274" r:id="rId8"/>
    <p:sldId id="275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23" d="100"/>
          <a:sy n="23" d="100"/>
        </p:scale>
        <p:origin x="1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8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1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5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04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99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21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3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8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745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11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7220-82CB-4A16-A500-7BEAE5673634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366A-DA8C-4C07-8701-EFE98D6D4EA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1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17567" y="80963"/>
            <a:ext cx="12192000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docshap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30"/>
            <a:ext cx="11869783" cy="71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0" y="1149648"/>
            <a:ext cx="117463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</a:rPr>
              <a:t>CAMPUS DIGITAL:</a:t>
            </a:r>
          </a:p>
          <a:p>
            <a:pPr algn="ctr"/>
            <a:r>
              <a:rPr lang="es-ES" sz="4800" b="1" dirty="0">
                <a:solidFill>
                  <a:schemeClr val="bg1"/>
                </a:solidFill>
              </a:rPr>
              <a:t>POTENCIACIÓN DE LA PRESENTACIÓN PROFESIONAL EN OFICINAS DE EMPLEO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98381"/>
            <a:ext cx="9208281" cy="5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235239" y="42877"/>
            <a:ext cx="12427239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990600" y="3470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8200" y="4441934"/>
            <a:ext cx="67584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Personas demandantes de servicios inscritas en el Servicio Público de Empleo de la Comunidad de Madrid</a:t>
            </a:r>
          </a:p>
          <a:p>
            <a:pPr algn="just"/>
            <a:endParaRPr lang="es-ES" sz="2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58755" y="3136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8755" y="1675472"/>
            <a:ext cx="6637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Innovación en la atención de los Servicios Públicos de Empleo, potenciando la presentación profesional a nuevos procesos de selección de personal en el mercado laboral, mejorando las competencias</a:t>
            </a:r>
          </a:p>
          <a:p>
            <a:pPr algn="just"/>
            <a:endParaRPr lang="es-ES" sz="2800" dirty="0"/>
          </a:p>
        </p:txBody>
      </p:sp>
      <p:pic>
        <p:nvPicPr>
          <p:cNvPr id="7" name="Imagen 6" descr="¿Cómo prepararme una entrevista de trabajo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74" y="2391893"/>
            <a:ext cx="2706547" cy="18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12801" y="80963"/>
            <a:ext cx="12427239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838200" y="798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 CAMPUS DIGITAL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8067" y="1697693"/>
            <a:ext cx="7885548" cy="421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ORIENTACIÓN BÚSQUEDA DE EMPLEO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Revisión de cv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Competencias profesionales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Marca personal/redes sociales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Enlaces web para búsqueda de empleo</a:t>
            </a:r>
          </a:p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2. VIDEOCURRICULUM, SIMULACIÓN DE ENTREVISTA Y FOTO PROFESIONAL</a:t>
            </a:r>
          </a:p>
          <a:p>
            <a:pPr marL="800100" lvl="1" indent="-342900" algn="just">
              <a:buFontTx/>
              <a:buChar char="-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Utilización de espacio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o pantalla verde</a:t>
            </a:r>
          </a:p>
          <a:p>
            <a:pPr marL="800100" lvl="1" indent="-342900" algn="just"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7063">
              <a:tabLst>
                <a:tab pos="439738" algn="l"/>
              </a:tabLst>
            </a:pPr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33" y="2336662"/>
            <a:ext cx="2781300" cy="24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455372" y="351897"/>
            <a:ext cx="12427239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838200" y="562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 CAMPUS DIGITAL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538210" y="1362276"/>
            <a:ext cx="9943524" cy="2803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algn="just" defTabSz="627063">
              <a:tabLst>
                <a:tab pos="439738" algn="l"/>
              </a:tabLst>
            </a:pPr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27063">
              <a:tabLst>
                <a:tab pos="439738" algn="l"/>
              </a:tabLst>
            </a:pPr>
            <a:r>
              <a:rPr lang="es-ES" sz="9600" b="1" dirty="0">
                <a:latin typeface="Arial" panose="020B0604020202020204" pitchFamily="34" charset="0"/>
                <a:cs typeface="Arial" panose="020B0604020202020204" pitchFamily="34" charset="0"/>
              </a:rPr>
              <a:t>3. CONOCIENDO EL METAVERSO: CON GAFAS DE 	REALIDAD VIRTUAL (RV): EXPERIENCIA DE ENTREVISTA DE SELECCIÓN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Simulador basado en Coach virtual para mejorar habilidades de comunicación 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Utilización de inteligencia artificial y tecnologías avanzadas de análisis del lenguaje natural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de selección en entorno virtual</a:t>
            </a:r>
          </a:p>
          <a:p>
            <a:pPr marL="800100" lvl="1" indent="-342900" algn="just">
              <a:buFontTx/>
              <a:buChar char="-"/>
            </a:pPr>
            <a:r>
              <a:rPr lang="es-ES" sz="9600" dirty="0">
                <a:latin typeface="Arial" panose="020B0604020202020204" pitchFamily="34" charset="0"/>
                <a:cs typeface="Arial" panose="020B0604020202020204" pitchFamily="34" charset="0"/>
              </a:rPr>
              <a:t>Entornos reales y personajes reales grabados en 360º </a:t>
            </a:r>
          </a:p>
          <a:p>
            <a:pPr algn="just"/>
            <a:endParaRPr lang="es-ES" dirty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7886" r="10025"/>
          <a:stretch/>
        </p:blipFill>
        <p:spPr>
          <a:xfrm>
            <a:off x="4092721" y="4405702"/>
            <a:ext cx="2482525" cy="1761261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18" y="4069964"/>
            <a:ext cx="2356697" cy="16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455372" y="351897"/>
            <a:ext cx="12427239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838200" y="562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ACTUACIONES CAMPUS DIGITAL</a:t>
            </a:r>
            <a:endParaRPr lang="es-ES" sz="400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36153" y="1506877"/>
            <a:ext cx="7678114" cy="4368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/>
          </a:p>
          <a:p>
            <a:pPr algn="just" defTabSz="627063">
              <a:tabLst>
                <a:tab pos="439738" algn="l"/>
              </a:tabLs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27063">
              <a:tabLst>
                <a:tab pos="439738" algn="l"/>
              </a:tabLst>
            </a:pPr>
            <a:r>
              <a:rPr lang="es-ES" sz="3800" b="1" dirty="0">
                <a:latin typeface="Arial" panose="020B0604020202020204" pitchFamily="34" charset="0"/>
                <a:cs typeface="Arial" panose="020B0604020202020204" pitchFamily="34" charset="0"/>
              </a:rPr>
              <a:t>3. CONOCIENDO EL METAVERSO: CON GAFAS DE 	REALIDAD VIRTUAL (RV): EXPERIENCIA DE ENTREVISTA DE SELECCIÓN</a:t>
            </a:r>
          </a:p>
          <a:p>
            <a:pPr marL="800100" lvl="1" indent="-342900" algn="just">
              <a:buFontTx/>
              <a:buChar char="-"/>
            </a:pP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Se recibe feedback individualizado con pautas para la mejora de: 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Comunicación verbal: la voz, calidad, positividad, silencios, coletillas..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Contacto visual: Mapa de calor, reparto de la mirada, duración</a:t>
            </a:r>
          </a:p>
          <a:p>
            <a:pPr marL="1257300" lvl="2" indent="-342900" algn="just">
              <a:buFontTx/>
              <a:buChar char="-"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ES" sz="3800" dirty="0" err="1">
                <a:latin typeface="Arial" panose="020B0604020202020204" pitchFamily="34" charset="0"/>
                <a:cs typeface="Arial" panose="020B0604020202020204" pitchFamily="34" charset="0"/>
              </a:rPr>
              <a:t>paraverbal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: entonación, velocidad y volumen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751" y="1317553"/>
            <a:ext cx="2535663" cy="44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548858" y="173038"/>
            <a:ext cx="12427239" cy="6858000"/>
            <a:chOff x="0" y="0"/>
            <a:chExt cx="19200" cy="10800"/>
          </a:xfrm>
        </p:grpSpPr>
        <p:pic>
          <p:nvPicPr>
            <p:cNvPr id="5" name="docshape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docshape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8961"/>
              <a:ext cx="4176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454025" y="1181011"/>
            <a:ext cx="10421471" cy="240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 en OE de Vallecas: nuevo modelo de oficina de empleo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Fechas realización: meses de junio y septiembre 2023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de ediciones previstas: 16 ediciones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previstos: 160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buena acogida por las personas participantes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1249" y="634123"/>
            <a:ext cx="77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PRINCIPALES DATOS EXPERIENCIA CAMPUS DIGITAL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72" y="3764354"/>
            <a:ext cx="7560733" cy="19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2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4003b-3006-48bd-8e95-36ebe94333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A0AE1361E694449CE8436FFCA493FD" ma:contentTypeVersion="16" ma:contentTypeDescription="Crear nuevo documento." ma:contentTypeScope="" ma:versionID="9abca3170f00f9d2ed4759fa5cec08ce">
  <xsd:schema xmlns:xsd="http://www.w3.org/2001/XMLSchema" xmlns:xs="http://www.w3.org/2001/XMLSchema" xmlns:p="http://schemas.microsoft.com/office/2006/metadata/properties" xmlns:ns3="e17e1444-a0ce-40b2-bb4f-afede4325395" xmlns:ns4="81e4003b-3006-48bd-8e95-36ebe9433312" targetNamespace="http://schemas.microsoft.com/office/2006/metadata/properties" ma:root="true" ma:fieldsID="1a898dbc42ab186d4fb4a1b1352afca6" ns3:_="" ns4:_="">
    <xsd:import namespace="e17e1444-a0ce-40b2-bb4f-afede4325395"/>
    <xsd:import namespace="81e4003b-3006-48bd-8e95-36ebe94333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1444-a0ce-40b2-bb4f-afede432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4003b-3006-48bd-8e95-36ebe9433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3E04F-81E8-4168-8AA3-912A660B0076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81e4003b-3006-48bd-8e95-36ebe9433312"/>
    <ds:schemaRef ds:uri="e17e1444-a0ce-40b2-bb4f-afede4325395"/>
  </ds:schemaRefs>
</ds:datastoreItem>
</file>

<file path=customXml/itemProps2.xml><?xml version="1.0" encoding="utf-8"?>
<ds:datastoreItem xmlns:ds="http://schemas.openxmlformats.org/officeDocument/2006/customXml" ds:itemID="{BEDADA3B-63B0-4E98-BE55-86D59A9DD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7e1444-a0ce-40b2-bb4f-afede4325395"/>
    <ds:schemaRef ds:uri="81e4003b-3006-48bd-8e95-36ebe9433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F8A512-CCA5-4753-9DA3-40F7D0EF18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271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3/2023, de 28 de febrero, de Empleo.</dc:title>
  <dc:creator>CALVO PICAZO, M. LUZ</dc:creator>
  <cp:lastModifiedBy>sgriaj016</cp:lastModifiedBy>
  <cp:revision>31</cp:revision>
  <dcterms:created xsi:type="dcterms:W3CDTF">2023-09-12T15:31:37Z</dcterms:created>
  <dcterms:modified xsi:type="dcterms:W3CDTF">2023-09-29T08:45:31Z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0x0101008AA0AE1361E694449CE8436FFCA493FD</vt:lpwstr>
  </property>
</Properties>
</file>